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Lato"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5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pPr lvl="0" algn="r">
                <a:spcBef>
                  <a:spcPts val="0"/>
                </a:spcBef>
                <a:buNone/>
              </a:p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lIns="91425" tIns="91425" rIns="91425" bIns="91425" anchor="ctr" anchorCtr="0">
            <a:noAutofit/>
          </a:bodyPr>
          <a:lstStyle/>
          <a:p>
            <a:pPr lvl="0" algn="l">
              <a:spcBef>
                <a:spcPts val="0"/>
              </a:spcBef>
              <a:buNone/>
            </a:pPr>
            <a:r>
              <a:rPr lang="en"/>
              <a:t>Where Does All The Energy Go?</a:t>
            </a:r>
          </a:p>
        </p:txBody>
      </p:sp>
      <p:sp>
        <p:nvSpPr>
          <p:cNvPr id="60" name="Shape 60"/>
          <p:cNvSpPr txBox="1">
            <a:spLocks noGrp="1"/>
          </p:cNvSpPr>
          <p:nvPr>
            <p:ph type="subTitle" idx="1"/>
          </p:nvPr>
        </p:nvSpPr>
        <p:spPr>
          <a:xfrm>
            <a:off x="3096362" y="3266930"/>
            <a:ext cx="2951400" cy="701400"/>
          </a:xfrm>
          <a:prstGeom prst="rect">
            <a:avLst/>
          </a:prstGeom>
        </p:spPr>
        <p:txBody>
          <a:bodyPr lIns="91425" tIns="91425" rIns="91425" bIns="91425" anchor="b" anchorCtr="0">
            <a:noAutofit/>
          </a:bodyPr>
          <a:lstStyle/>
          <a:p>
            <a:pPr lvl="0">
              <a:spcBef>
                <a:spcPts val="0"/>
              </a:spcBef>
              <a:buNone/>
            </a:pPr>
            <a:r>
              <a:rPr lang="en"/>
              <a:t>By Hannah Hofferberth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1233100"/>
            <a:ext cx="8520600" cy="1610100"/>
          </a:xfrm>
          <a:prstGeom prst="rect">
            <a:avLst/>
          </a:prstGeom>
        </p:spPr>
        <p:txBody>
          <a:bodyPr lIns="91425" tIns="91425" rIns="91425" bIns="91425" anchor="b" anchorCtr="0">
            <a:noAutofit/>
          </a:bodyPr>
          <a:lstStyle/>
          <a:p>
            <a:pPr lvl="0">
              <a:spcBef>
                <a:spcPts val="0"/>
              </a:spcBef>
              <a:buNone/>
            </a:pPr>
            <a:r>
              <a:rPr lang="en">
                <a:solidFill>
                  <a:srgbClr val="9900FF"/>
                </a:solidFill>
              </a:rPr>
              <a:t>Energy Intro</a:t>
            </a:r>
          </a:p>
        </p:txBody>
      </p:sp>
      <p:sp>
        <p:nvSpPr>
          <p:cNvPr id="66" name="Shape 66"/>
          <p:cNvSpPr txBox="1">
            <a:spLocks noGrp="1"/>
          </p:cNvSpPr>
          <p:nvPr>
            <p:ph type="body" idx="1"/>
          </p:nvPr>
        </p:nvSpPr>
        <p:spPr>
          <a:xfrm>
            <a:off x="311700" y="2919450"/>
            <a:ext cx="8520600" cy="1071600"/>
          </a:xfrm>
          <a:prstGeom prst="rect">
            <a:avLst/>
          </a:prstGeom>
        </p:spPr>
        <p:txBody>
          <a:bodyPr lIns="91425" tIns="91425" rIns="91425" bIns="91425" anchor="t" anchorCtr="0">
            <a:noAutofit/>
          </a:bodyPr>
          <a:lstStyle/>
          <a:p>
            <a:pPr lvl="0" algn="l">
              <a:spcBef>
                <a:spcPts val="0"/>
              </a:spcBef>
              <a:buNone/>
            </a:pPr>
            <a:r>
              <a:rPr lang="en">
                <a:solidFill>
                  <a:srgbClr val="000000"/>
                </a:solidFill>
              </a:rPr>
              <a:t>	Energy is crucial. It powers everything. A common type of energy is electricity. Most people use fossil fuels to create electricity. Some are trying to break away and use solar energy: using solar panels.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solidFill>
                  <a:srgbClr val="00FFFF"/>
                </a:solidFill>
              </a:rPr>
              <a:t>Solar Panels</a:t>
            </a:r>
          </a:p>
        </p:txBody>
      </p:sp>
      <p:sp>
        <p:nvSpPr>
          <p:cNvPr id="72" name="Shape 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	Solar panels are an efficient way to save energy and help the Earth. But they won’t always work during the winter, especially when they are covered in snow. Or when shadows block out the sun. Sometimes solar users have to use regular fossil fuels. </a:t>
            </a:r>
          </a:p>
          <a:p>
            <a:pPr lvl="0">
              <a:spcBef>
                <a:spcPts val="0"/>
              </a:spcBef>
              <a:buNone/>
            </a:pPr>
            <a:r>
              <a:rPr lang="en"/>
              <a:t>And also, during the summer, they get a lot of energy. But where does it all go?</a:t>
            </a:r>
          </a:p>
        </p:txBody>
      </p:sp>
      <p:pic>
        <p:nvPicPr>
          <p:cNvPr id="73" name="Shape 73" descr="File_001.jpeg"/>
          <p:cNvPicPr preferRelativeResize="0"/>
          <p:nvPr/>
        </p:nvPicPr>
        <p:blipFill>
          <a:blip r:embed="rId4">
            <a:alphaModFix/>
          </a:blip>
          <a:stretch>
            <a:fillRect/>
          </a:stretch>
        </p:blipFill>
        <p:spPr>
          <a:xfrm>
            <a:off x="5557499" y="3128974"/>
            <a:ext cx="2318049" cy="1738525"/>
          </a:xfrm>
          <a:prstGeom prst="rect">
            <a:avLst/>
          </a:prstGeom>
          <a:noFill/>
          <a:ln>
            <a:noFill/>
          </a:ln>
        </p:spPr>
      </p:pic>
      <p:pic>
        <p:nvPicPr>
          <p:cNvPr id="74" name="Shape 74" descr="File:Solar panels in Ogiinuur. ..."/>
          <p:cNvPicPr preferRelativeResize="0"/>
          <p:nvPr/>
        </p:nvPicPr>
        <p:blipFill>
          <a:blip r:embed="rId5">
            <a:alphaModFix/>
          </a:blip>
          <a:stretch>
            <a:fillRect/>
          </a:stretch>
        </p:blipFill>
        <p:spPr>
          <a:xfrm>
            <a:off x="940875" y="3101250"/>
            <a:ext cx="2989951" cy="17939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solidFill>
                  <a:srgbClr val="00FFFF"/>
                </a:solidFill>
              </a:rPr>
              <a:t>Extra Energy</a:t>
            </a:r>
          </a:p>
        </p:txBody>
      </p:sp>
      <p:sp>
        <p:nvSpPr>
          <p:cNvPr id="80" name="Shape 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00FF00"/>
                </a:solidFill>
              </a:rPr>
              <a:t>           I learned today that all the extra energy ends up in the electrical pipes and wires and then gets transferred into other people’s homes! </a:t>
            </a:r>
          </a:p>
          <a:p>
            <a:pPr lvl="0">
              <a:spcBef>
                <a:spcPts val="0"/>
              </a:spcBef>
              <a:buNone/>
            </a:pPr>
            <a:r>
              <a:rPr lang="en">
                <a:solidFill>
                  <a:srgbClr val="00FF00"/>
                </a:solidFill>
              </a:rPr>
              <a:t>	Isn’t that cool? Then the other people get a taste of solar energy. Clean and green!</a:t>
            </a:r>
          </a:p>
        </p:txBody>
      </p:sp>
      <p:pic>
        <p:nvPicPr>
          <p:cNvPr id="81" name="Shape 81" descr="House"/>
          <p:cNvPicPr preferRelativeResize="0"/>
          <p:nvPr/>
        </p:nvPicPr>
        <p:blipFill>
          <a:blip r:embed="rId3">
            <a:alphaModFix/>
          </a:blip>
          <a:stretch>
            <a:fillRect/>
          </a:stretch>
        </p:blipFill>
        <p:spPr>
          <a:xfrm>
            <a:off x="7464350" y="3860370"/>
            <a:ext cx="1469399" cy="826750"/>
          </a:xfrm>
          <a:prstGeom prst="rect">
            <a:avLst/>
          </a:prstGeom>
          <a:noFill/>
          <a:ln>
            <a:noFill/>
          </a:ln>
        </p:spPr>
      </p:pic>
      <p:pic>
        <p:nvPicPr>
          <p:cNvPr id="82" name="Shape 82" descr="House, Stone House, Old House, ..."/>
          <p:cNvPicPr preferRelativeResize="0"/>
          <p:nvPr/>
        </p:nvPicPr>
        <p:blipFill>
          <a:blip r:embed="rId4">
            <a:alphaModFix/>
          </a:blip>
          <a:stretch>
            <a:fillRect/>
          </a:stretch>
        </p:blipFill>
        <p:spPr>
          <a:xfrm>
            <a:off x="514350" y="3421325"/>
            <a:ext cx="1412800" cy="952175"/>
          </a:xfrm>
          <a:prstGeom prst="rect">
            <a:avLst/>
          </a:prstGeom>
          <a:noFill/>
          <a:ln>
            <a:noFill/>
          </a:ln>
        </p:spPr>
      </p:pic>
      <p:pic>
        <p:nvPicPr>
          <p:cNvPr id="83" name="Shape 83" descr="Solar Cells, Sun, Solar, ..."/>
          <p:cNvPicPr preferRelativeResize="0"/>
          <p:nvPr/>
        </p:nvPicPr>
        <p:blipFill>
          <a:blip r:embed="rId5">
            <a:alphaModFix/>
          </a:blip>
          <a:stretch>
            <a:fillRect/>
          </a:stretch>
        </p:blipFill>
        <p:spPr>
          <a:xfrm>
            <a:off x="5787518" y="3140648"/>
            <a:ext cx="1469399" cy="1513538"/>
          </a:xfrm>
          <a:prstGeom prst="rect">
            <a:avLst/>
          </a:prstGeom>
          <a:noFill/>
          <a:ln>
            <a:noFill/>
          </a:ln>
        </p:spPr>
      </p:pic>
      <p:cxnSp>
        <p:nvCxnSpPr>
          <p:cNvPr id="84" name="Shape 84"/>
          <p:cNvCxnSpPr>
            <a:stCxn id="83" idx="1"/>
          </p:cNvCxnSpPr>
          <p:nvPr/>
        </p:nvCxnSpPr>
        <p:spPr>
          <a:xfrm flipH="1">
            <a:off x="1631018" y="3897417"/>
            <a:ext cx="4156500" cy="204900"/>
          </a:xfrm>
          <a:prstGeom prst="straightConnector1">
            <a:avLst/>
          </a:prstGeom>
          <a:noFill/>
          <a:ln w="9525" cap="flat" cmpd="sng">
            <a:solidFill>
              <a:srgbClr val="000000"/>
            </a:solidFill>
            <a:prstDash val="solid"/>
            <a:round/>
            <a:headEnd type="none" w="lg" len="lg"/>
            <a:tailEnd type="none" w="lg" len="lg"/>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Where Might It Go?</a:t>
            </a:r>
          </a:p>
        </p:txBody>
      </p:sp>
      <p:sp>
        <p:nvSpPr>
          <p:cNvPr id="90" name="Shape 90"/>
          <p:cNvSpPr txBox="1">
            <a:spLocks noGrp="1"/>
          </p:cNvSpPr>
          <p:nvPr>
            <p:ph type="body" idx="1"/>
          </p:nvPr>
        </p:nvSpPr>
        <p:spPr>
          <a:xfrm>
            <a:off x="311700" y="1177550"/>
            <a:ext cx="8520600" cy="3416400"/>
          </a:xfrm>
          <a:prstGeom prst="rect">
            <a:avLst/>
          </a:prstGeom>
        </p:spPr>
        <p:txBody>
          <a:bodyPr lIns="91425" tIns="91425" rIns="91425" bIns="91425" anchor="t" anchorCtr="0">
            <a:noAutofit/>
          </a:bodyPr>
          <a:lstStyle/>
          <a:p>
            <a:pPr lvl="0" indent="457200">
              <a:spcBef>
                <a:spcPts val="0"/>
              </a:spcBef>
              <a:buNone/>
            </a:pPr>
            <a:r>
              <a:rPr lang="en">
                <a:solidFill>
                  <a:srgbClr val="00FF00"/>
                </a:solidFill>
              </a:rPr>
              <a:t>Since the solar energy is put into the pipes and wires that anyone can use, it might go anywhere! However, it is most likely to go into nearby houses and homes.</a:t>
            </a:r>
          </a:p>
        </p:txBody>
      </p:sp>
      <p:pic>
        <p:nvPicPr>
          <p:cNvPr id="91" name="Shape 91" descr="File_005.jpeg"/>
          <p:cNvPicPr preferRelativeResize="0"/>
          <p:nvPr/>
        </p:nvPicPr>
        <p:blipFill>
          <a:blip r:embed="rId4">
            <a:alphaModFix/>
          </a:blip>
          <a:stretch>
            <a:fillRect/>
          </a:stretch>
        </p:blipFill>
        <p:spPr>
          <a:xfrm>
            <a:off x="2371025" y="1993649"/>
            <a:ext cx="3698001" cy="277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Solar Conclusion</a:t>
            </a:r>
          </a:p>
        </p:txBody>
      </p:sp>
      <p:sp>
        <p:nvSpPr>
          <p:cNvPr id="97" name="Shape 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	My conclusion is: WOW! The thing I learned is something I wouldn’t have figured. I thought it would be stored somewhere until it was used. But that is good for the other houses! Solar energy is a great way to conserve, and its energy is NOT wasted!</a:t>
            </a:r>
          </a:p>
        </p:txBody>
      </p:sp>
      <p:pic>
        <p:nvPicPr>
          <p:cNvPr id="98" name="Shape 98" descr="File_006.jpeg"/>
          <p:cNvPicPr preferRelativeResize="0"/>
          <p:nvPr/>
        </p:nvPicPr>
        <p:blipFill>
          <a:blip r:embed="rId4">
            <a:alphaModFix/>
          </a:blip>
          <a:stretch>
            <a:fillRect/>
          </a:stretch>
        </p:blipFill>
        <p:spPr>
          <a:xfrm>
            <a:off x="2665149" y="2320849"/>
            <a:ext cx="3429002" cy="2571751"/>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Words>
  <Application>Microsoft Office PowerPoint</Application>
  <PresentationFormat>On-screen Show (16:9)</PresentationFormat>
  <Paragraphs>14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Lato</vt:lpstr>
      <vt:lpstr>Playfair Display</vt:lpstr>
      <vt:lpstr>coral</vt:lpstr>
      <vt:lpstr>Where Does All The Energy Go?</vt:lpstr>
      <vt:lpstr>Energy Intro</vt:lpstr>
      <vt:lpstr>Solar Panels</vt:lpstr>
      <vt:lpstr>Extra Energy</vt:lpstr>
      <vt:lpstr>Where Might It Go?</vt:lpstr>
      <vt:lpstr>Solar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Does All The Energy Go?</dc:title>
  <dc:creator>Hohman, Christine</dc:creator>
  <cp:lastModifiedBy>chohman</cp:lastModifiedBy>
  <cp:revision>1</cp:revision>
  <dcterms:modified xsi:type="dcterms:W3CDTF">2016-12-14T20:01:54Z</dcterms:modified>
</cp:coreProperties>
</file>