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57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Field Trip</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t>What I have learned.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94500"/>
          </a:xfrm>
          <a:prstGeom prst="rect">
            <a:avLst/>
          </a:prstGeom>
        </p:spPr>
        <p:txBody>
          <a:bodyPr lIns="91425" tIns="91425" rIns="91425" bIns="91425" anchor="t" anchorCtr="0">
            <a:noAutofit/>
          </a:bodyPr>
          <a:lstStyle/>
          <a:p>
            <a:pPr lvl="0">
              <a:spcBef>
                <a:spcPts val="0"/>
              </a:spcBef>
              <a:buNone/>
            </a:pPr>
            <a:endParaRPr/>
          </a:p>
        </p:txBody>
      </p:sp>
      <p:sp>
        <p:nvSpPr>
          <p:cNvPr id="61" name="Shape 6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At the Kenyon Farm, I learned that the smallest little thing from a group of 5 bugs to 1 foot of snow could decrease the amount of sunlight that you receive. For instance, if it is have a cloudy day outside, you would get about 20% to 30% of the power you normally get. When it is nighttime, you don’t get any power at all. The same thing happens when 1 foot of snow falls on the panels, you don’t get any sunlight at all.</a:t>
            </a:r>
          </a:p>
        </p:txBody>
      </p:sp>
      <p:pic>
        <p:nvPicPr>
          <p:cNvPr id="62" name="Shape 62" descr="File_001.jpeg"/>
          <p:cNvPicPr preferRelativeResize="0"/>
          <p:nvPr/>
        </p:nvPicPr>
        <p:blipFill>
          <a:blip r:embed="rId3">
            <a:alphaModFix/>
          </a:blip>
          <a:stretch>
            <a:fillRect/>
          </a:stretch>
        </p:blipFill>
        <p:spPr>
          <a:xfrm>
            <a:off x="6397999" y="2985750"/>
            <a:ext cx="2745999" cy="2157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096000" y="-572700"/>
            <a:ext cx="6399300" cy="572700"/>
          </a:xfrm>
          <a:prstGeom prst="rect">
            <a:avLst/>
          </a:prstGeom>
        </p:spPr>
        <p:txBody>
          <a:bodyPr lIns="91425" tIns="91425" rIns="91425" bIns="91425" anchor="t" anchorCtr="0">
            <a:noAutofit/>
          </a:bodyPr>
          <a:lstStyle/>
          <a:p>
            <a:pPr lvl="0">
              <a:spcBef>
                <a:spcPts val="0"/>
              </a:spcBef>
              <a:buNone/>
            </a:pPr>
            <a:endParaRPr/>
          </a:p>
        </p:txBody>
      </p:sp>
      <p:sp>
        <p:nvSpPr>
          <p:cNvPr id="68" name="Shape 6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In the Summer, you get the most solar power, unless a swarm of bugs lands on the panels. Also, the days are longer in the Summer, so that allows the solar panels to absorb and transform the sunlight into solar power. In the Winter, you get less solar power, because the days are shorter, and snow could fall on the panels. </a:t>
            </a:r>
          </a:p>
          <a:p>
            <a:pPr lvl="0">
              <a:spcBef>
                <a:spcPts val="0"/>
              </a:spcBef>
              <a:buNone/>
            </a:pPr>
            <a:endParaRPr/>
          </a:p>
          <a:p>
            <a:pPr lvl="0">
              <a:spcBef>
                <a:spcPts val="0"/>
              </a:spcBef>
              <a:buNone/>
            </a:pPr>
            <a:endParaRPr/>
          </a:p>
          <a:p>
            <a:pPr lvl="0">
              <a:spcBef>
                <a:spcPts val="0"/>
              </a:spcBef>
              <a:buNone/>
            </a:pPr>
            <a:endParaRPr/>
          </a:p>
        </p:txBody>
      </p:sp>
      <p:pic>
        <p:nvPicPr>
          <p:cNvPr id="69" name="Shape 69" descr="Copy of File_005.jpeg"/>
          <p:cNvPicPr preferRelativeResize="0"/>
          <p:nvPr/>
        </p:nvPicPr>
        <p:blipFill>
          <a:blip r:embed="rId3">
            <a:alphaModFix/>
          </a:blip>
          <a:stretch>
            <a:fillRect/>
          </a:stretch>
        </p:blipFill>
        <p:spPr>
          <a:xfrm>
            <a:off x="5809774" y="2642824"/>
            <a:ext cx="3334225" cy="25006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10800000" flipH="1">
            <a:off x="739725" y="-400975"/>
            <a:ext cx="8092500" cy="267300"/>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If you don’t use all of your power one day, then it goes to the power lines to be shared with your neighbors, or other people. A single panel can produce about 200 watts of electricity. Each panel is given its own control box, or all of the panels are split into a certain number of groups. If all of the panels share one control box, then your solar power would not be as strong, because if one panel is covered up, then that one panel affects the whole system. Then there would be no other panels with a different control box.</a:t>
            </a:r>
          </a:p>
        </p:txBody>
      </p:sp>
      <p:pic>
        <p:nvPicPr>
          <p:cNvPr id="76" name="Shape 76" descr="File_004.jpeg"/>
          <p:cNvPicPr preferRelativeResize="0"/>
          <p:nvPr/>
        </p:nvPicPr>
        <p:blipFill>
          <a:blip r:embed="rId3">
            <a:alphaModFix/>
          </a:blip>
          <a:stretch>
            <a:fillRect/>
          </a:stretch>
        </p:blipFill>
        <p:spPr>
          <a:xfrm>
            <a:off x="7184374" y="3279575"/>
            <a:ext cx="1959623" cy="18639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19200"/>
          </a:xfrm>
          <a:prstGeom prst="rect">
            <a:avLst/>
          </a:prstGeom>
        </p:spPr>
        <p:txBody>
          <a:bodyPr lIns="91425" tIns="91425" rIns="91425" bIns="91425" anchor="t" anchorCtr="0">
            <a:noAutofit/>
          </a:bodyPr>
          <a:lstStyle/>
          <a:p>
            <a:pPr lvl="0">
              <a:spcBef>
                <a:spcPts val="0"/>
              </a:spcBef>
              <a:buNone/>
            </a:pPr>
            <a:endParaRPr/>
          </a:p>
        </p:txBody>
      </p:sp>
      <p:sp>
        <p:nvSpPr>
          <p:cNvPr id="82" name="Shape 8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When you use solar power, it helps the environment. By using solar power, you burn less fossil fuels. Also, solar power is renewable, but fossil fuels are not.  Burning fossil fuels is not good for the environment. By using solar energy, you can  help make the world around you cleaner.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1800">
                <a:solidFill>
                  <a:schemeClr val="dk2"/>
                </a:solidFill>
              </a:rPr>
              <a:t>Thank you for watching!</a:t>
            </a:r>
          </a:p>
        </p:txBody>
      </p:sp>
      <p:sp>
        <p:nvSpPr>
          <p:cNvPr id="88" name="Shape 8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By Saffron Martin</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356</Words>
  <Application>Microsoft Office PowerPoint</Application>
  <PresentationFormat>On-screen Show (16:9)</PresentationFormat>
  <Paragraphs>9</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simple-light-2</vt:lpstr>
      <vt:lpstr>Field Trip</vt:lpstr>
      <vt:lpstr>Slide 2</vt:lpstr>
      <vt:lpstr>Slide 3</vt:lpstr>
      <vt:lpstr>Slide 4</vt:lpstr>
      <vt:lpstr>Slide 5</vt:lpstr>
      <vt:lpstr>Thank you for watching!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Trip</dc:title>
  <dc:creator>Hohman, Christine</dc:creator>
  <cp:lastModifiedBy>chohman</cp:lastModifiedBy>
  <cp:revision>1</cp:revision>
  <dcterms:modified xsi:type="dcterms:W3CDTF">2016-12-14T19:54:14Z</dcterms:modified>
</cp:coreProperties>
</file>